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8D9C7C-A6A5-4D84-86D4-25D10E7AB4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456A52-6A60-4566-B997-C54ED65CE9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PhenoMiner preliminary stratification for body weight. Interface was created to dynamically conduct the preliminary stratification step. Options for strain and phenotype measurement methods depend on the major phenotype under analysis. Age group divisions were decided by expert heuristic definitions of young, adult and old rats. Age group division can be different. For example, for body weight, 20–79 and 80–99 days might be a good way to divide young and adult rats, but for other cardiovascular phenotypes, 20–69 and 70–99 days are a good way to divide young and adult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101494-FE03-45D5-9316-2E818364E7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baz037, </a:t>
            </a:r>
            <a:r>
              <a:rPr lang="en-US" altLang="en-US" sz="1000">
                <a:solidFill>
                  <a:srgbClr val="333333"/>
                </a:solidFill>
                <a:hlinkClick r:id="rId3"/>
              </a:rPr>
              <a:t>https://doi.org/10.1093/database/baz037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PhenoMiner preliminary stratification for body weight. Interface was created to dynamically conduct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939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PhenoMiner preliminary stratification for body weight. Interface was created to dynamically conduct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2024-05-12T18:27:22Z</dcterms:modified>
</cp:coreProperties>
</file>