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12DBB1-A644-4D8C-AD1F-E384207FC8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F5EB59-93E1-43D3-A185-D03BB61EFC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Representation of overall reaction. A screenshot of the default reaction view available in the SFLD archive following incorporation of the EMO into the SFLD resource is shown. The muconate cycloisomerase (EC 5.5.1.1) reaction (enolase superfamily) is shown as an example.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0308C7-8005-4349-A3D3-F9C314DEF7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baaa034, </a:t>
            </a:r>
            <a:r>
              <a:rPr lang="en-US" altLang="en-US" sz="1000">
                <a:solidFill>
                  <a:srgbClr val="333333"/>
                </a:solidFill>
                <a:hlinkClick r:id="rId3"/>
              </a:rPr>
              <a:t>https://doi.org/10.1093/database/baaa034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Representation of overall reaction. A screenshot of the default reaction view available in the SFLD archive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697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Representation of overall reaction. A screenshot of the default reaction view available in the SFLD archive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2024-05-19T12:57:04Z</dcterms:modified>
</cp:coreProperties>
</file>