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569B4F-1EB4-491E-958F-6C0CD07F37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114B2D-D3D2-4227-AC02-D376BF3A56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332864-4070-47EC-ADA0-6679F2DE13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2024-04-29T02:44:55Z</dcterms:modified>
</cp:coreProperties>
</file>