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F346A-1BC7-4775-ACB3-0462F961CD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3A43F-EAF1-4404-B389-BBDF2DF877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Subcellular localization of all identified proteins (n = 4464) at the cluster level. (A) The t-SNE classification for all proteins in a three-dimensional space. (B) The consistency of the classified proteins in replicate. (C) The classification accuracy of marker proteins at the cluster level. Classified: the number of marker proteins retained at each cluster level after filtering by threshold; predicted: the number of marker proteins correctly predicted. (D) The overlap of proteins classified with single cluster and proteins annotated with a single location in GO and UniProt. (E) Evaluation of single-cluster-classified proteins against proteins with single subcellular localization annotation from GO or UniProt.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ECA2D-6B02-40E9-8AC4-A3E2DA631E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Subcellular localization of all identified proteins (n = 4464) at the cluster level. (A) The t-SNE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99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Subcellular localization of all identified proteins (n = 4464) at the cluster level. (A) The t-SNE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2024-05-04T06:35:16Z</dcterms:modified>
</cp:coreProperties>
</file>