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F8F282-5476-4E8F-A4C6-A920FEC2F5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273F8C-A0A9-4E72-9504-A75F549677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BIMS interface for downloading data templates. A. Template list section under Data Import menu. B. Data templates section that lists all the data templates with hyperlinks to view and download. C. Link where users can also download all the templates as a single Excel 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881F1-1D39-4E55-9806-D44D694EC5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BIMS interface for downloading data templates. A. Template list section under Data Import menu. B.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144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BIMS interface for downloading data templates. A. Template list section under Data Import menu. B.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2024-05-19T15:41:22Z</dcterms:modified>
</cp:coreProperties>
</file>