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BE4DDF-5420-47DD-B4A5-C4C86F199D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D428CB-973A-438A-9F1E-213EA5C3C0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Clarion-Clipperton Zone biodiversity data landscape, showing relevant key data types: taxonomy, occurrence, environmental and genetic/genomic data; key data sources: databases, publications and contractor data; and how these data, once synthesized in publications and meta-analyses, could contribute to environmental management applications, with input by the regulator, the ISA and wider stakeholders. Key databases as listed: WoRMS, OBIS, GBIF, PANGAEA (Data Publisher for Earth &amp; Environmental Science), INSDC and BOLD (Barcode Of Life Data System). Environmental applications: APEIs, REMP and EIAs (environmental impact assessments).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B22F61-6E98-4204-9451-47C49E095B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Clarion-Clipperton Zone biodiversity data landscape, showing relevant key data types: taxonomy,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5635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Clarion-Clipperton Zone biodiversity data landscape, showing relevant key data types: taxonomy,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2024-05-04T14:49:14Z</dcterms:modified>
</cp:coreProperties>
</file>