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BFB3E-8432-4BF2-9176-87FEC0170B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A631B8-6BDB-45AE-B1E0-59750FF241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Complete flowchart of the developed pipeline which is divided as data acquisition on the left and data processing on the right.
PMIDs—PubMed IDentifiers; NER—Named Entity Recognition; NEN—Named Entity Normalization.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15A14-69E3-415E-AEE6-6D6DE66E11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Single-instance vs multi-instance 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15A14-69E3-415E-AEE6-6D6DE66E110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publications related to antibiotic resistance till Q1 of 2020.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15A14-69E3-415E-AEE6-6D6DE66E110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five gene identifiers and antibiotic combinations found in sentences.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15A14-69E3-415E-AEE6-6D6DE66E110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predicted gene-antibiotic resistance associations linked to H. pylori for the top 10 antibiotic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15A14-69E3-415E-AEE6-6D6DE66E110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10 bacterial species which were the main organism understudy in publications mentioning genes linked to H. pylori.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15A14-69E3-415E-AEE6-6D6DE66E110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graph of all predicted gene-antibiotic group relations for antibiotic resistance in H. pylori, with blue nodes represent the antibiotic groups and red nodes represent the individual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15A14-69E3-415E-AEE6-6D6DE66E1104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Subgraph of the nitroimidazole antibiotic group with predicted gene relations where the edge thickness is proportional to the number of times this association was predicted.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15A14-69E3-415E-AEE6-6D6DE66E1104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Complete flowchart of the developed pipeline which is divided as data acquisition on the left and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810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Single-instance vs multi-instance 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35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Number of publications related to antibiotic resistance till Q1 of 2020.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144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Top five gene identifiers and antibiotic combinations found in sentences.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028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Number of predicted gene-antibiotic resistance associations linked to H. pylori for the top 10 antibiotic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978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Top 10 bacterial species which were the main organism understudy in publications mentioning genes linked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268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Network graph of all predicted gene-antibiotic group relations for antibiotic resistance in H. pylori,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78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Subgraph of the nitroimidazole antibiotic group with predicted gene relations where the edge thickness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668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 1. Complete flowchart of the developed pipeline which is divided as data acquisition on the left and data ...</vt:lpstr>
      <vt:lpstr>Figure 2. Single-instance vs multi-instance RE.
</vt:lpstr>
      <vt:lpstr>Figure 3. Number of publications related to antibiotic resistance till Q1 of 2020.
</vt:lpstr>
      <vt:lpstr>Figure 4. Top five gene identifiers and antibiotic combinations found in sentences.
</vt:lpstr>
      <vt:lpstr>Figure 5. Number of predicted gene-antibiotic resistance associations linked to H. pylori for the top 10 antibiotic ...</vt:lpstr>
      <vt:lpstr>Figure 6. Top 10 bacterial species which were the main organism understudy in publications mentioning genes linked to ...</vt:lpstr>
      <vt:lpstr>Figure 7. Network graph of all predicted gene-antibiotic group relations for antibiotic resistance in H. pylori, with ...</vt:lpstr>
      <vt:lpstr>Figure 8. Subgraph of the nitroimidazole antibiotic group with predicted gene relations where the edge thickness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2024-05-14T05:18:32Z</dcterms:modified>
</cp:coreProperties>
</file>