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DBCF6A-F2DD-45AD-829B-C308BFDF5E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14DB84-C16D-4255-9AE9-B4274E8D96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Little Skate Genome Project overview, illustrating the North East Cyberinfrastructure Consortium's distributed and collaborative resources.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E758CB-9A46-464B-AD72-0E0C288EB4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bar064,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Little Skate Genome Project overview, illustrating the North East Cyberinfrastructure Consortium's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97100" y="1371600"/>
            <a:ext cx="475092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Little Skate Genome Project overview, illustrating the North East Cyberinfrastructure Consortium's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2024-05-19T13:58:16Z</dcterms:modified>
</cp:coreProperties>
</file>