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736D2-D0D1-4CFD-AD23-D27EC8B33A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54358-60D5-4AE9-B943-71ACA3E339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Plague knowledge in list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1F36D-F7F6-4F35-B898-F87FD60579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Plague knowledge in list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438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Plague knowledge in list format.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2024-04-29T13:16:16Z</dcterms:modified>
</cp:coreProperties>
</file>