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633E8C-AC11-4942-AAF4-75B99C56974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468A5A-CE93-4142-A5DA-EF65F1E2D7E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Named entity recognition deep learning model. Example text from PMC 1 253 656.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BD1572-2440-4080-990C-3726185088D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Diagram showing how token sequences are shifted in order to be fed into BERT.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BD1572-2440-4080-990C-3726185088D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Named entity normalization deep-learning model.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BD1572-2440-4080-990C-3726185088D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Performance comparison between the use or absence of a CRF mask. The measurements were taken during the five initial training epochs of the exactly same model and training configuration. The only variable that changed was the CRF mask.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BD1572-2440-4080-990C-3726185088D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Example of the tagging inconsistency problem from the document PMC 555 756. Our model correctly predicted the entity ST-4 for Sentences (b) and (d), but failed to predict the remainder ST-4 mentions in Sentences (a), (c) and (e), which renders a final document annotation that appears to be contradictory.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BD1572-2440-4080-990C-3726185088D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Example of a chemical mention embedded in a protein mention from document PMC 2 096 715. Our model predicted cholesterol on both sentences as an chemical entity. However, in Sentence (a) the word cholesterol should not be identified because, according to the annotation guidelines, the chemical term appears within a protein mention.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BD1572-2440-4080-990C-3726185088D5}"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Two examples of entity recognition errors due to tokenization boundaries. Blue boxes represent gold standard entity annotations, and the yellow boxes highlight characters that cannot be disentangled from the true annotations due to tokenization. The first error (a) occurs in the document PMC 3 661 362, where Na+ and K+ are gold-standard entity mentions. However, the PubMedBERT tokenizer produces the tokens INa and IK, which makes it impossible to correctly predict Na+ and K+ using a token-level tagging schema. The ‘closest’ predictions would be INa+ and IK+, which would be incorrect according to strict evaluation. The second example (b) was extracted from PMC 2 952 795 containing a similar issue with the term Ocarboxylate, where Oc forms a single token.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BD1572-2440-4080-990C-3726185088D5}"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An example of a potential inconsistent annotation found in the document PMC 2 254 971. In the first sentence (a), the curators considered propidium iodide as a chemical as well as its short form PI. However, as shown with the yellow box, the term PI in the second sentence (b) was not annotated, which made us suspect if it was a missed annotation.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BD1572-2440-4080-990C-3726185088D5}"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Example of an annotation with incorrect span from document PMC 5 096 026. The term polypyridy was mistakenly annotated instead of polypyridyl, since the last character was not included in the entity mention span.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BD1572-2440-4080-990C-3726185088D5}"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4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4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4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047"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c047"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c047"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ac047"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database/baac047" TargetMode="External" /><Relationship Id="rId4" Type="http://schemas.openxmlformats.org/officeDocument/2006/relationships/image" Target="../media/image1.png" /><Relationship Id="rId5"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database/baac047" TargetMode="External" /><Relationship Id="rId4" Type="http://schemas.openxmlformats.org/officeDocument/2006/relationships/image" Target="../media/image1.png" /><Relationship Id="rId5" Type="http://schemas.openxmlformats.org/officeDocument/2006/relationships/image" Target="../media/image10.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baac047, </a:t>
            </a:r>
            <a:r>
              <a:rPr lang="en-US" altLang="en-US" sz="1000">
                <a:solidFill>
                  <a:srgbClr val="333333"/>
                </a:solidFill>
                <a:hlinkClick r:id="rId3"/>
              </a:rPr>
              <a:t>https://doi.org/10.1093/database/baac047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Named entity recognition deep learning model. Example text from PMC 1 253 656.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5353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baac047, </a:t>
            </a:r>
            <a:r>
              <a:rPr lang="en-US" altLang="en-US" sz="1000">
                <a:solidFill>
                  <a:srgbClr val="333333"/>
                </a:solidFill>
                <a:hlinkClick r:id="rId3"/>
              </a:rPr>
              <a:t>https://doi.org/10.1093/database/baac047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Diagram showing how token sequences are shifted in order to be fed into BERT.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25001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baac047, </a:t>
            </a:r>
            <a:r>
              <a:rPr lang="en-US" altLang="en-US" sz="1000">
                <a:solidFill>
                  <a:srgbClr val="333333"/>
                </a:solidFill>
                <a:hlinkClick r:id="rId3"/>
              </a:rPr>
              <a:t>https://doi.org/10.1093/database/baac047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Named entity normalization deep-learning model.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0236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baac047, </a:t>
            </a:r>
            <a:r>
              <a:rPr lang="en-US" altLang="en-US" sz="1000">
                <a:solidFill>
                  <a:srgbClr val="333333"/>
                </a:solidFill>
                <a:hlinkClick r:id="rId3"/>
              </a:rPr>
              <a:t>https://doi.org/10.1093/database/baac047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Performance comparison between the use or absence of a CRF mask. The measurements were taken during the five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64412"/>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baac047, </a:t>
            </a:r>
            <a:r>
              <a:rPr lang="en-US" altLang="en-US" sz="1000">
                <a:solidFill>
                  <a:srgbClr val="333333"/>
                </a:solidFill>
                <a:hlinkClick r:id="rId3"/>
              </a:rPr>
              <a:t>https://doi.org/10.1093/database/baac047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Example of the tagging inconsistency problem from the document PMC 555 756. Our model correctly predicted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01362"/>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baac047, </a:t>
            </a:r>
            <a:r>
              <a:rPr lang="en-US" altLang="en-US" sz="1000">
                <a:solidFill>
                  <a:srgbClr val="333333"/>
                </a:solidFill>
                <a:hlinkClick r:id="rId3"/>
              </a:rPr>
              <a:t>https://doi.org/10.1093/database/baac047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Example of a chemical mention embedded in a protein mention from document PMC 2 096 715. Our model predicted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664044"/>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baac047, </a:t>
            </a:r>
            <a:r>
              <a:rPr lang="en-US" altLang="en-US" sz="1000">
                <a:solidFill>
                  <a:srgbClr val="333333"/>
                </a:solidFill>
                <a:hlinkClick r:id="rId3"/>
              </a:rPr>
              <a:t>https://doi.org/10.1093/database/baac047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Two examples of entity recognition errors due to tokenization boundaries. Blue boxes represent gold standard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837272"/>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baac047, </a:t>
            </a:r>
            <a:r>
              <a:rPr lang="en-US" altLang="en-US" sz="1000">
                <a:solidFill>
                  <a:srgbClr val="333333"/>
                </a:solidFill>
                <a:hlinkClick r:id="rId3"/>
              </a:rPr>
              <a:t>https://doi.org/10.1093/database/baac047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An example of a potential inconsistent annotation found in the document PMC 2 254 971. In the first sentence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682347"/>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baac047, </a:t>
            </a:r>
            <a:r>
              <a:rPr lang="en-US" altLang="en-US" sz="1000">
                <a:solidFill>
                  <a:srgbClr val="333333"/>
                </a:solidFill>
                <a:hlinkClick r:id="rId3"/>
              </a:rPr>
              <a:t>https://doi.org/10.1093/database/baac047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Example of an annotation with incorrect span from document PMC 5 096 026. The term polypyridy was mistakenly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179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Figure 1. Named entity recognition deep learning model. Example text from PMC 1 253 656.
</vt:lpstr>
      <vt:lpstr>Figure 2. Diagram showing how token sequences are shifted in order to be fed into BERT.
</vt:lpstr>
      <vt:lpstr>Figure 3. Named entity normalization deep-learning model.
</vt:lpstr>
      <vt:lpstr>Figure 4. Performance comparison between the use or absence of a CRF mask. The measurements were taken during the five ...</vt:lpstr>
      <vt:lpstr>Figure 8. Example of the tagging inconsistency problem from the document PMC 555 756. Our model correctly predicted the ...</vt:lpstr>
      <vt:lpstr>Figure 9. Example of a chemical mention embedded in a protein mention from document PMC 2 096 715. Our model predicted ...</vt:lpstr>
      <vt:lpstr>Figure 5. Two examples of entity recognition errors due to tokenization boundaries. Blue boxes represent gold standard ...</vt:lpstr>
      <vt:lpstr>Figure 6. An example of a potential inconsistent annotation found in the document PMC 2 254 971. In the first sentence ...</vt:lpstr>
      <vt:lpstr>Figure 7. Example of an annotation with incorrect span from document PMC 5 096 026. The term polypyridy was mistakenly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2024-05-05T16:25:33Z</dcterms:modified>
</cp:coreProperties>
</file>