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02E3E-B754-48C1-B8A7-B8D3533970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07FD7-3EA4-4698-8B60-EF28FC3676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SCDO tree view showing the hierarchical representation of knowledge on SCD with two main new concepts highlighted in the boxes on the left, and a bar graph showing the number of concepts under the different upper-level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FAE62-77C3-47E6-B28C-2ED7DAE4F4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SCDO tree view showing the hierarchical representation of knowledge on SCD with two main new concepts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01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SCDO tree view showing the hierarchical representation of knowledge on SCD with two main new concepts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2024-05-06T16:13:16Z</dcterms:modified>
</cp:coreProperties>
</file>