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B7D87-F3AB-430D-81E3-64E67B8C89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F7AC1-6444-4536-AC7E-D46C3C768C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flow diagram of data preprocessing.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5DE56-448E-4444-B64D-B95BF3B69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flow diagram of data preprocessing.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267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flow diagram of data preprocessing.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2024-05-18T18:09:41Z</dcterms:modified>
</cp:coreProperties>
</file>