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14E0DF-52E5-43C6-9D61-B49DF4F81D4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FEAEC9-10DA-4A0B-9969-AE8FE61C2C5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Conceptual model describing the automated pipeline implemented in the US Swine Pathogen Database that takes raw sequence data to fully anonymized and annotated virus sequence record in the relational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2021. This work is written by (a) US Government employee(s) and is in the public domain in the US.This work is written by (a) US Government employee(s) and is in the public domain in the US.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B679E9-AB58-4869-8DA9-4CDDC053D5E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7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baab078, </a:t>
            </a:r>
            <a:r>
              <a:rPr lang="en-US" altLang="en-US" sz="1000">
                <a:solidFill>
                  <a:srgbClr val="333333"/>
                </a:solidFill>
                <a:hlinkClick r:id="rId3"/>
              </a:rPr>
              <a:t>https://doi.org/10.1093/database/baab078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Conceptual model describing the automated pipeline implemented in the US Swine Pathogen Database that takes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76500" y="1371600"/>
            <a:ext cx="418058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Conceptual model describing the automated pipeline implemented in the US Swine Pathogen Database that takes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2024-05-19T13:57:31Z</dcterms:modified>
</cp:coreProperties>
</file>