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77754-270A-4289-ADEC-22E9AA2551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BE637A-78E7-4888-B299-0A64119E90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eFIP ranking and result summary of abstracts for protein BAD. A total of 1331 abstracts are linked to protein BAD as determined by eGRAB, among which 369 mention phosphorylation information (ranked and partially shown). The ‘Impact’, ‘PPI’ and ‘Site’ images on the left point to the type of information are found in the abstract. The title, authors and a summary of the interactions involving the phosphorylated forms of BAD are displayed. A spreadsheet summary file can be downloaded by clicking on the ‘Download info in CSV format’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A8E72-660A-46DF-A542-BBA610676A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bas044, </a:t>
            </a:r>
            <a:r>
              <a:rPr lang="en-US" altLang="en-US" sz="1000">
                <a:solidFill>
                  <a:srgbClr val="333333"/>
                </a:solidFill>
                <a:hlinkClick r:id="rId3"/>
              </a:rPr>
              <a:t>https://doi.org/10.1093/database/bas044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eFIP ranking and result summary of abstracts for protein BAD. A total of 1331 abstracts are linked to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eFIP ranking and result summary of abstracts for protein BAD. A total of 1331 abstracts are linked to 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2024-05-19T09:21:03Z</dcterms:modified>
</cp:coreProperties>
</file>