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82D1B-2098-44B7-BC59-A16348E379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D0B20-420F-4BB9-9B98-52A771FD01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an enumerated list in the schema. The metadata model is represented as a JSON object (this computational structure is the metadata data model) containing properties of specific metadata fields. An enumerated list is a list of allowed values for that property. It prevents typos or multiple spellings of a single item to maintain consistent data. Values added for this property are checked against the list when the data are added.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BA881A-EA8A-4742-90A3-B7F9C4CA49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Example of an enumerated list in the schema. The metadata model is represented as a JSON object (this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393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Example of an enumerated list in the schema. The metadata model is represented as a JSON object (this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2024-05-19T11:57:03Z</dcterms:modified>
</cp:coreProperties>
</file>