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5066A-2DEF-4842-8D50-EF41A39D90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3C1D0F-264C-426E-BC48-BE776DFD3A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 BCO training process.
The BioCompute training unit (1) introduced participants to the concept of BioCompute, (2) offered hands-on exercises with two genome analysis platforms (HIVE and CGC), (3) familiarized participants with a prominent literature resource (PubMed), (4) introduced the concept of data sources [through the OncoMX knowledgebase (https://www.oncomx.org/)], (5) described the process of finding a suitable publication with an associated open source pipeline, (6) introduced the JSON language as a suitable segue into training users on the BCO Portal (previously BCO Editor) and (7) provided users with a Q&amp;amp;A opportunity prior to final submission of BCOs to the precisionFDA BCO App-a-thon.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2021.This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2C3DD6-08BA-4129-A9F4-0C252740F1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User BCO training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096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User BCO training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2024-05-19T12:57:25Z</dcterms:modified>
</cp:coreProperties>
</file>