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60ABD8-DBA2-4638-A27C-E29332488D1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90B44B-B028-4EC4-A36A-F277B0BC066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Superfamily description page. Details pertaining to each superfamily like (a) SCOP/Pfam DA, genomes covered, full length are available in the summary page; (b) validated sequences, domain sequence alignment and phylogeny are available for download in the `Downloads’ page; and (c) the DA-distance trees can be visualized in the `Tree file’ page.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8B401B-15D8-4761-AA75-78214139629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04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baz042,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https://doi.org/10.1093/database/baz042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Superfamily description page. Details pertaining to each superfamily like (a) SCOP/Pfam DA, genomes covered,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86100" y="1371600"/>
            <a:ext cx="298077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Superfamily description page. Details pertaining to each superfamily like (a) SCOP/Pfam DA, genomes covered,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2024-05-10T01:22:11Z</dcterms:modified>
</cp:coreProperties>
</file>