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DB1A15-D189-4845-B6B4-52383616C6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55F3A-652C-40DD-BA65-F28F6D36CA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Annotation process of WSIs and ROIs.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641B85-49A4-42A6-96C2-389DAC1616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Annotation process of WSIs and ROIs.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328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Annotation process of WSIs and ROIs.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2024-05-16T16:39:10Z</dcterms:modified>
</cp:coreProperties>
</file>