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91F15-4EA7-4F00-BD51-4DC1A7FC9D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90345-D09C-4865-B053-D95187962E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result example of ‘advanced search’. When the keywords ‘Melanoma’ and ‘KRAS’ were searched at the same time, 12 entries were returned.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7AF4D-51B0-4D59-8F2F-789DB490C8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Search result example of ‘advanced search’. When the keywords ‘Melanoma’ and ‘KRAS’ were searched at the same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25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Search result example of ‘advanced search’. When the keywords ‘Melanoma’ and ‘KRAS’ were searched at the same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2024-05-16T16:54:56Z</dcterms:modified>
</cp:coreProperties>
</file>