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7D5BA-C945-475C-AD0F-3A983B8AFE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63700C-0022-4ECE-9A0D-F5CF7A6F1D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Zipfs plot of all DrugProt GPRO entities, (B) all DrugProt CEM entities from GS and (C) Zipf plot of CEM–GPRO related pairs in the DrugProt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809A2-34CA-4779-B8B7-62B85F817B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(A) Zipfs plot of all DrugProt GPRO entities, (B) all DrugProt CEM entities from GS and (C) Zipf plot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81400" y="1371600"/>
            <a:ext cx="19900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(A) Zipfs plot of all DrugProt GPRO entities, (B) all DrugProt CEM entities from GS and (C) Zipf plot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2024-05-19T02:56:38Z</dcterms:modified>
</cp:coreProperties>
</file>