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A21A5-7E90-48D0-909E-905A4A16B4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9E1CB-6788-45B2-8206-B63753900A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of a generic cell from the Clade Eumetazoa; This cell illustrates all the cellular components found in any Eumetazoan, although in reality no cell carries all of them; All components are individual groups in the SVG file, which can be hidden or colored.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26ECD-5546-4B37-9FD8-655E48D422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Image of a generic cell from the Clade Eumetazoa; This cell illustrates all the cellular components found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72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Image of a generic cell from the Clade Eumetazoa; This cell illustrates all the cellular components found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2024-05-05T10:09:15Z</dcterms:modified>
</cp:coreProperties>
</file>