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1ED5D8-7F9F-463A-A7E4-D1FD9BBA304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2BD4EF-E6F0-4F1A-962B-DAA1C92BB75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Domain swap example (a) T0459 chain A (rainbow) with its symmetry mate (white). (b) T0459 chain A with a swapped N-terminal β-hairpin from its symmetry mate chain (rainbow) and the swapped hairpin symmetry mate chain (white). (c) Domain-swapped T0459 with chain B: 2–22 plus chain A: 23–106. (d) Correlation between GDT-TS scores for T0459 domain-based evaluation with a swapped domain (y, vertical axis) and whole-chain GDT-TS (x, horizontal axis). (e) T0459 with domain-swapped segment removed: chain A: 23–106. (f) Correlation between GDT-TS scores for T0459 domain-based evaluation with N-terminal segment removed (just A: 23–106, y, vertical axis) and whole-chain GDT-TS (x, horizontal axis).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The Author(s).This is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68C2F3-2643-4B71-83DE-A8381F0EF85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p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2009, , 2009, bap003,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https://doi.org/10.1093/database/bap003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Domain swap example (a) T0459 chain A (rainbow) with its symmetry mate (white). (b) T0459 chain A with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33700" y="1371600"/>
            <a:ext cx="327362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Domain swap example (a) T0459 chain A (rainbow) with its symmetry mate (white). (b) T0459 chain A with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2024-05-09T02:09:10Z</dcterms:modified>
</cp:coreProperties>
</file>