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CAEB5-076F-45E6-B8F8-189B0763DB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FE1C6-8189-4998-9CB2-FB557DEAD8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Examples of output files corresponding to requests on MACADAM. (A) The user has searched for all metabolic pathways in S. aureus and K. aureofaciens, using the term ‘urea’ in the function field text. (B) The user has searched for all metabolic pathways in Lactobacillus cerevisiae using the term ‘urea’ in the function field text. Since there is no data on this organism in MACADAM, the information was searched for higher up in the taxonomy hierarchy, i.e. Lactobacillus. (1)List of organisms in MACADAM with the targeted metabolic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AA66E2-416A-43D3-ACC7-64F1D9AF90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baz049, </a:t>
            </a:r>
            <a:r>
              <a:rPr lang="en-US" altLang="en-US" sz="1000">
                <a:solidFill>
                  <a:srgbClr val="333333"/>
                </a:solidFill>
                <a:hlinkClick r:id="rId3"/>
              </a:rPr>
              <a:t>https://doi.org/10.1093/database/baz049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Examples of output files corresponding to requests on MACADAM. (A) The user has searched for all metabolic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891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Examples of output files corresponding to requests on MACADAM. (A) The user has searched for all metabolic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2024-05-18T21:32:21Z</dcterms:modified>
</cp:coreProperties>
</file>