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B107D-EC9E-4BD2-AA84-A22134D96E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D8050A-13B8-4BAC-A0EE-78FCFA4CAA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literature triage for the Kinome Track. The axis is either diseases or biologicial processes. The collection differs depending on the task, abstracts or full texts.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791AE9-FAA8-4C1B-BE6F-22563B5FC8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literature triage for the Kinome Track. The axis is either diseases or biologicial processes.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291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Overview of literature triage for the Kinome Track. The axis is either diseases or biologicial processes.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2024-05-20T15:08:47Z</dcterms:modified>
</cp:coreProperties>
</file>