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B91D5-DC53-4378-B788-E69086F998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F532C-C1A9-42E8-9B06-8D3615DB7B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 of processing triads manually.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AAF8C2-614F-430F-BD23-7C9E3A2E42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process of processing triads manually.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0985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process of processing triads manually.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2024-04-29T14:49:29Z</dcterms:modified>
</cp:coreProperties>
</file>