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A9A2E4-7D44-4D05-AACA-BB75D7D3C9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337BE4-E45D-4997-BD5B-0B59F59FF5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Root inputs and key outputs selected for Reactome pathway ‘Signaling by ERBB2’. Root inputs are circled orange, with double border if they are in Cancer Gene Census list. Key outputs are circled purple. If root inputs are not directly shown in the diagram they have been redrawn and connected with the root complex/set.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34DC32-03C9-4C28-A24F-3CA3C2CF78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baac009, </a:t>
            </a:r>
            <a:r>
              <a:rPr lang="en-US" altLang="en-US" sz="1000">
                <a:solidFill>
                  <a:srgbClr val="333333"/>
                </a:solidFill>
                <a:hlinkClick r:id="rId3"/>
              </a:rPr>
              <a:t>https://doi.org/10.1093/database/baac009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Root inputs and key outputs selected for Reactome pathway ‘Signaling by ERBB2’. Root inputs are circled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773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Root inputs and key outputs selected for Reactome pathway ‘Signaling by ERBB2’. Root inputs are circled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2024-05-17T05:49:45Z</dcterms:modified>
</cp:coreProperties>
</file>