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5FFFEF-4924-4A4D-ACE9-9182B0B07E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81926E-874C-4E4D-A0B0-F9DD2C0417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 shot of 3DSwap knowledgebase for the PDB ID: 11BG.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130744-9466-4797-8881-5D4B3E6867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12. </a:t>
            </a:r>
            <a:r>
              <a:rPr lang="en-US" altLang="en-US" b="0"/>
              <a:t>Screen shot of 3DSwap knowledgebase for the PDB ID: 11BG.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87600" y="1371600"/>
            <a:ext cx="43810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12. Screen shot of 3DSwap knowledgebase for the PDB ID: 11BG.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2024-05-17T12:22:03Z</dcterms:modified>
</cp:coreProperties>
</file>