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37932-38D5-4587-9D5F-8863CDADFA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896B7-F1CA-482E-BDE7-7086C31C49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Popularity of forms of analysis over time. (Top) The number of studies doing clustering per month. (Middle) The number of studies using t-SNE per month. (Bottom) The number of studies doing pseudotime analysis per month.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A18CA-9578-441F-97A3-267F19EA50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Popularity of forms of analysis over time. (Top) The number of studies doing clustering per month. (Middle)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36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Popularity of forms of analysis over time. (Top) The number of studies doing clustering per month. (Middle)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2024-05-19T14:41:41Z</dcterms:modified>
</cp:coreProperties>
</file>