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  <p:sldId id="277" r:id="rId8"/>
    <p:sldId id="280" r:id="rId9"/>
  </p:sldIdLst>
  <p:sldSz cx="9144000" cy="6858000" type="screen4x3"/>
  <p:notesSz cx="6858000" cy="9144000"/>
  <p:custDataLst>
    <p:tags r:id="rId10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tags" Target="tags/tag1.xml" /><Relationship Id="rId11" Type="http://schemas.openxmlformats.org/officeDocument/2006/relationships/presProps" Target="presProps.xml" /><Relationship Id="rId12" Type="http://schemas.openxmlformats.org/officeDocument/2006/relationships/viewProps" Target="viewProps.xml" /><Relationship Id="rId13" Type="http://schemas.openxmlformats.org/officeDocument/2006/relationships/theme" Target="theme/theme1.xml" /><Relationship Id="rId14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71945AD8-ED44-4430-B0D3-B1276C564B1A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F12CE5BA-0E53-4B23-89F1-0D7504DFAE4E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number of ncRNAs related to CVDs. (A) The number of miRNAs. (B) The number of lncRNAs. (C) The number of circRNAs.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E04925-B342-4CA7-B1EE-61F135FAD19F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The implementation and overview of the CVDncR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E04925-B342-4CA7-B1EE-61F135FAD19F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Schematic workflow of CVDncR. (A) The workflow of data filtering. (B) The E-R model of the CVDncR database.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E04925-B342-4CA7-B1EE-61F135FAD19F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6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Cluster analysis of miRNA tissue expression profiles in ternary network. The orange and blue codes on the right side represent the tissue samples from two male bodies, i.e., a patient with myeloma and a male under a natural death.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E04925-B342-4CA7-B1EE-61F135FAD19F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Network distribution of ncRNAs related to CVDs. (A) Overview of the miRNA–CVD network; the bottom row shows the diseases, and the size of the circles is proportional to the number of associated miRNAs. (B) Overview of the lncRNA–CVD network; red circles represent diseases, blue circles are lncRNAs and the size of the circles is proportional to the number of associated lncRNAs.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E04925-B342-4CA7-B1EE-61F135FAD19F}" type="slidenum">
              <a:rPr lang="en-US" altLang="en-US" sz="1200"/>
              <a:t>5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5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Correlations and distribution of miRNAs and lncRNAs related to CVDs. The x-coordinate K is the number of related CVDs, and the y-coordinate is the proportion of ncRNAs (miRNAs or lncRNAs). (A) Scale-free feature of lncRNAs related to CVDs. (B) Scale-free feature of lncRNAs related to CVDs. (C) Percentage of biomarkers in universal miRNAs and specific miRNAs.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2020. Published by Oxford University Press.This is an Open Access article distributed under the terms of the Creative Commons Attribution License (http://creativecommons.org/licenses/by/4.0/), which permits unrestricted reuse,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86E04925-B342-4CA7-B1EE-61F135FAD19F}" type="slidenum">
              <a:rPr lang="en-US" altLang="en-US" sz="1200"/>
              <a:t>6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z1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z1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z1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z1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5.xml" /><Relationship Id="rId3" Type="http://schemas.openxmlformats.org/officeDocument/2006/relationships/hyperlink" Target="https://doi.org/10.1093/database/baz1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6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6.xml" /><Relationship Id="rId3" Type="http://schemas.openxmlformats.org/officeDocument/2006/relationships/hyperlink" Target="https://doi.org/10.1093/database/baz147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7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2020, , 2020, baz147,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https://doi.org/10.1093/database/baz147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 </a:t>
            </a:r>
            <a:r>
              <a:rPr lang="en-US" altLang="en-US" b="0"/>
              <a:t>The number of ncRNAs related to CVDs. (A) The number of miRNAs. (B) The number of lncRNAs. (C) The number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441700" y="1371600"/>
            <a:ext cx="2257379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2020, , 2020, baz147,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https://doi.org/10.1093/database/baz147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 </a:t>
            </a:r>
            <a:r>
              <a:rPr lang="en-US" altLang="en-US" b="0"/>
              <a:t>The implementation and overview of the CVDncR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37633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2020, , 2020, baz147,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https://doi.org/10.1093/database/baz147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 </a:t>
            </a:r>
            <a:r>
              <a:rPr lang="en-US" altLang="en-US" b="0"/>
              <a:t>Schematic workflow of CVDncR. (A) The workflow of data filtering. (B) The E-R model of the CVDncR database.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276726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2020, , 2020, baz147,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https://doi.org/10.1093/database/baz147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6 </a:t>
            </a:r>
            <a:r>
              <a:rPr lang="en-US" altLang="en-US" b="0"/>
              <a:t>Cluster analysis of miRNA tissue expression profiles in ternary network. The orange and blue codes on the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3251200" y="1371600"/>
            <a:ext cx="2635392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2020, , 2020, baz147,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https://doi.org/10.1093/database/baz147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 </a:t>
            </a:r>
            <a:r>
              <a:rPr lang="en-US" altLang="en-US" b="0"/>
              <a:t>Network distribution of ncRNAs related to CVDs. (A) Overview of the miRNA–CVD network; the bottom row shows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590800" y="1371600"/>
            <a:ext cx="397177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2020, , 2020, baz147,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https://doi.org/10.1093/database/baz147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5 </a:t>
            </a:r>
            <a:r>
              <a:rPr lang="en-US" altLang="en-US" b="0"/>
              <a:t>Correlations and distribution of miRNAs and lncRNAs related to CVDs. The x-coordinate K is the number of ...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803400" y="1371600"/>
            <a:ext cx="5532606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18</Paragraphs>
  <Slides>6</Slides>
  <Notes>6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baseType="lpstr" size="7">
      <vt:lpstr>13_Office Theme</vt:lpstr>
      <vt:lpstr>Figure 3 The number of ncRNAs related to CVDs. (A) The number of miRNAs. (B) The number of lncRNAs. (C) The number of ...</vt:lpstr>
      <vt:lpstr>Figure 2 The implementation and overview of the CVDncR database.
</vt:lpstr>
      <vt:lpstr>Figure 1 Schematic workflow of CVDncR. (A) The workflow of data filtering. (B) The E-R model of the CVDncR database.
</vt:lpstr>
      <vt:lpstr>Figure 6 Cluster analysis of miRNA tissue expression profiles in ternary network. The orange and blue codes on the ...</vt:lpstr>
      <vt:lpstr>Figure 4 Network distribution of ncRNAs related to CVDs. (A) Overview of the miRNA–CVD network; the bottom row shows ...</vt:lpstr>
      <vt:lpstr>Figure 5 Correlations and distribution of miRNAs and lncRNAs related to CVDs. The x-coordinate K is the number of ...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2024-05-19T15:14:59Z</dcterms:modified>
</cp:coreProperties>
</file>