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B70FE6E-224C-45F3-92F2-C0963F1ACC1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7C13092-292E-4A64-BF51-51BDA29790A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of macromolecular complex data object. Data for macromolecular complexes were expertly collected and curated from published literature. Each box represents a data type stored in the database. Arrows indicate how data is related to the complex object.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2019.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65F2A5-03DD-46C5-AD69-EF4580F6A98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and diagram sections of SOD1-CCS1 superoxide dismutase heterodimer page. Summary section that describes the function and composition of the SOD1-CCS1 superoxide dismutase complex. Individual interactions between subunits are shown in the Complex Diagram section. Complex diagrams can be downloaded as .png files. Complete page at www.yeastgenome.org/complex/CPX-2267.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2019.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65F2A5-03DD-46C5-AD69-EF4580F6A98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Network diagram of SOD1-CCS1 superoxide dismutase heterodimer page. GO annotations and complex subunits that are shared between the focus complex and other complexes are shown as a network. Users can select to see shared GO terms or shared subunits individually or both. Images can be downloaded as .png files.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2019.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565F2A5-03DD-46C5-AD69-EF4580F6A98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z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z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z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2019, , 2019, baz008,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Schematic of macromolecular complex data object. Data for macromolecular complexes were expertly collected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041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2019, , 2019, baz008,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Summary and diagram sections of SOD1-CCS1 superoxide dismutase heterodimer page. Summary section that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730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2019, , 2019, baz008,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Network diagram of SOD1-CCS1 superoxide dismutase heterodimer page. GO annotations and complex subunits that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772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Schematic of macromolecular complex data object. Data for macromolecular complexes were expertly collected ...</vt:lpstr>
      <vt:lpstr>Figure 2 Summary and diagram sections of SOD1-CCS1 superoxide dismutase heterodimer page. Summary section that ...</vt:lpstr>
      <vt:lpstr>Figure 3 Network diagram of SOD1-CCS1 superoxide dismutase heterodimer page. GO annotations and complex subunits that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2024-05-19T08:28:40Z</dcterms:modified>
</cp:coreProperties>
</file>