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924DC-E2AE-46E8-90AC-DD18D46983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6FE5E-81A1-4FED-BB01-F93E6046B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Worldwide distribution of bTB isolates and their human or animal hosts by United Nations (UN) sub-region.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F9834-C1B6-4CD1-BC98-C73E1875FC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Worldwide distribution of bTB isolates and their human or animal hosts by United Nations (UN) sub-region.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72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Worldwide distribution of bTB isolates and their human or animal hosts by United Nations (UN) sub-region.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2024-05-06T03:10:45Z</dcterms:modified>
</cp:coreProperties>
</file>