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57E5D-EF61-436E-9288-26C3B4EB7E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A91C2-867D-4EA8-9945-CC5CF686CE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interface of complex static forms of Tripal MegaSearch (A). Data Type section where users can choose data type (B). Query section that provides a query form that allows users to perform complex queries using various metadata as filters (C). Downloadable Fields section where users can choose data fields to view and download.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71CBB-FF39-460D-BC37-81ED5A9F84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example interface of complex static forms of Tripal MegaSearch (A). Data Type section where users 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2033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example interface of complex static forms of Tripal MegaSearch (A). Data Type section where users 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2024-05-19T19:11:27Z</dcterms:modified>
</cp:coreProperties>
</file>