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20AA0-4922-40D3-ADCA-D77A575F2A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E0E7D7-E9F8-40BB-9EE2-BCF5D888A5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CTD's disease page for type 2 diabetes. (a) The disease page is anchored to the MeSH term ‘Diabetes Mellitus, Type 2’ (MESH: D003924). Equivalent OMIM diseases are merged to the MeSH page in MEDIC. All accession IDs are hyperlinked to their respective databases. (b) Merged OMIM terms and synonyms are easily recognizable by their capitalization. (c) OMIM terms can be leaf nodes beneath MeSH terms, and users can see the hierarchy in which the terms fall by following the Paths. (d) CTD-curated data for type 2 diabetes can be seen by clicking on the appropriate data-tabs.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CD5C5-0C9B-4064-A83E-7DD1780B73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bar065, </a:t>
            </a:r>
            <a:r>
              <a:rPr lang="en-US" altLang="en-US" sz="1000">
                <a:solidFill>
                  <a:srgbClr val="333333"/>
                </a:solidFill>
                <a:hlinkClick r:id="rId3"/>
              </a:rPr>
              <a:t>https://doi.org/10.1093/database/bar065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CTD's disease page for type 2 diabetes. (a) The disease page is anchored to the MeSH term ‘Diabetes Mellitus,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CTD's disease page for type 2 diabetes. (a) The disease page is anchored to the MeSH term ‘Diabetes Mellitus,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2024-05-19T16:03:35Z</dcterms:modified>
</cp:coreProperties>
</file>