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A1CE2-4CB1-4F2A-8F62-CFBC0A4561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8C5F7-83A8-48A0-AA3D-04A7F525C3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tutorial image of the Pathway information tab upon online access. The bottom panel views a sample pathway of TP53.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2021.This Open Access article contains public sector information licensed under the Open Government Licence v3.0 (http://www.nationalarchives.gov.uk/doc/open-government-licence/version/3/).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4C2D7-B550-4045-A530-0DF76E8A62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Representative tutorial image of the Pathway information tab upon online access. The bottom panel views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79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Representative tutorial image of the Pathway information tab upon online access. The bottom panel views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2024-05-19T15:14:49Z</dcterms:modified>
</cp:coreProperties>
</file>