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14BEB-8326-4970-AA61-95CF1069D0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46031-9BC4-4ABA-A260-CBB1DEA721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publication importer. The Tripal publication importer allows a content manager to create a set of search criteria to remotely query a remote publication database such as PubMed. The manager can test the importer query before saving.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550D8-B37C-48D2-A762-4115783C75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Screenshot of the publication importer. The Tripal publication importer allows a content manager to create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Screenshot of the publication importer. The Tripal publication importer allows a content manager to create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2024-05-16T07:47:23Z</dcterms:modified>
</cp:coreProperties>
</file>