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BED63C-FBD9-4909-B78C-70D4165D92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AACBF3-E32C-4751-942B-3E5E91BAB51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Gene and Variation modules. (A) Gene search module. (B) Click on operate button shows the detailed information. (C) Click on sequence in the JBrowse to view detailed information. (D) Variation module.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BEEED2-D332-45BD-9057-F580CF2003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1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baaa116, </a:t>
            </a:r>
            <a:r>
              <a:rPr lang="en-US" altLang="en-US" sz="1000">
                <a:solidFill>
                  <a:srgbClr val="333333"/>
                </a:solidFill>
                <a:hlinkClick r:id="rId3"/>
              </a:rPr>
              <a:t>https://doi.org/10.1093/database/baaa116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Gene and Variation modules. (A) Gene search module. (B) Click on operate button shows the detailed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58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Gene and Variation modules. (A) Gene search module. (B) Click on operate button shows the detailed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2024-05-19T15:41:23Z</dcterms:modified>
</cp:coreProperties>
</file>