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54DF3-4EFD-4B4A-B0BF-C6D74EF65B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AE361-2FDC-43F7-94F9-5410E9CD70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Filtered view in mycoCLAP.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348FA-C09D-440D-BDC9-C38F42DFF1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Filtered view in mycoCLAP.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2305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Filtered view in mycoCLAP.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2024-05-17T09:51:04Z</dcterms:modified>
</cp:coreProperties>
</file>