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C97E7-9677-442B-9BF7-8881E18A0C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5B5DB5-D85E-4A75-8222-8E7722FBE5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Additional effort respondents are willing to put into making manuscripts more accessible to computation (Q25).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075B0-EF3F-4ECD-949A-F099785AF0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Additional effort respondents are willing to put into making manuscripts more accessible to computation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Additional effort respondents are willing to put into making manuscripts more accessible to computation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2024-05-07T00:07:09Z</dcterms:modified>
</cp:coreProperties>
</file>