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E2516-5DA9-4032-8724-BE15FBD361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69B94-AAC6-4491-B231-6D1C182956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Predictive modelling of IC50 for anti-HIV peptides using Peptipedia. A: scatter plot prediction vs reality, denoting the performance of the predictive model. In general, there is no tendency to over-adjust or under-adjust in any particular range, which shows that the cross-validation strategies were correctly applied. B: histogram of the error distribution. The probability of error analysis indicates no tendency for significant errors that adversely alter the model predictions. The errors are mainly concentrated between -5 and 5, which is quite acceptable considering the nature of the entered values, where the largest reach 100 and the smallest are close to zero.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36051-B15A-42C5-8E3F-5AF64D7C5B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Predictive modelling of IC</a:t>
            </a:r>
            <a:r>
              <a:rPr lang="en-US" altLang="en-US" b="0" baseline="-25000"/>
              <a:t>50</a:t>
            </a:r>
            <a:r>
              <a:rPr lang="en-US" altLang="en-US" b="0"/>
              <a:t> for anti-HIV peptides using Peptipedia. A: scatter plot prediction vs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92500" y="1371600"/>
            <a:ext cx="21592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Predictive modelling of IC50 for anti-HIV peptides using Peptipedia. A: scatter plot prediction vs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2024-05-19T15:15:07Z</dcterms:modified>
</cp:coreProperties>
</file>