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CC6C7F-966C-414A-94BD-CAE3B81B70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1B0382-3D37-4E65-8EF9-6F7881BCFB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Pie charts show the COVID-19 expertise, the place of employment and the position roles of users.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CD506E-0240-490F-82F3-5F0798AA8A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Pie charts show the COVID-19 expertise, the place of employment and the position roles of users.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491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Pie charts show the COVID-19 expertise, the place of employment and the position roles of users.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2024-05-17T11:50:13Z</dcterms:modified>
</cp:coreProperties>
</file>