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CF2A2C1-546F-4A0B-B61B-D7C19A11A03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833189E-120B-4E7B-8714-DFCC3C42551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Timeline of the evaluation workflow followed by EFSA for FE preparations following the new harmonization regulations, being 1331/2008, 1332/2008, 1333/2008 and 1334/2008. Additional relevant regulations, statements and amendments are also indicated.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B3C0989-25FE-426A-96FD-08ECAFD796B6}"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Schematic representation of the underlying data model structure of the web application, representing the relationships between the different model objects. For each entity, the total number of corresponding entries in the database is given (valid at the time of submission). The numbers at each association indicate cardinalities.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B3C0989-25FE-426A-96FD-08ECAFD796B6}"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Search results research question 5.1. A list of 13 records is obtained. The table headers can be used to filter the obtained results. By selecting the ‘Details’ icon, the user is redirected to the detailed information of the selected FE. From those pages, amongst others, the EFSA status can be collected.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B3C0989-25FE-426A-96FD-08ECAFD796B6}"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b060"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ab060"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ab060" TargetMode="External" /><Relationship Id="rId4" Type="http://schemas.openxmlformats.org/officeDocument/2006/relationships/image" Target="../media/image1.png" /><Relationship Id="rId5"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baab060, </a:t>
            </a:r>
            <a:r>
              <a:rPr lang="en-US" altLang="en-US" sz="1000">
                <a:solidFill>
                  <a:srgbClr val="333333"/>
                </a:solidFill>
                <a:hlinkClick r:id="rId3"/>
              </a:rPr>
              <a:t>https://doi.org/10.1093/database/baab060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Timeline of the evaluation workflow followed by EFSA for FE preparations following the new harmonization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791712"/>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baab060, </a:t>
            </a:r>
            <a:r>
              <a:rPr lang="en-US" altLang="en-US" sz="1000">
                <a:solidFill>
                  <a:srgbClr val="333333"/>
                </a:solidFill>
                <a:hlinkClick r:id="rId3"/>
              </a:rPr>
              <a:t>https://doi.org/10.1093/database/baab060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Schematic representation of the underlying data model structure of the web application, representing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632166"/>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baab060, </a:t>
            </a:r>
            <a:r>
              <a:rPr lang="en-US" altLang="en-US" sz="1000">
                <a:solidFill>
                  <a:srgbClr val="333333"/>
                </a:solidFill>
                <a:hlinkClick r:id="rId3"/>
              </a:rPr>
              <a:t>https://doi.org/10.1093/database/baab060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Search results research question 5.1. A list of 13 records is obtained. The table headers can be used to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188208"/>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Timeline of the evaluation workflow followed by EFSA for FE preparations following the new harmonization ...</vt:lpstr>
      <vt:lpstr>Figure 2. Schematic representation of the underlying data model structure of the web application, representing the ...</vt:lpstr>
      <vt:lpstr>Figure 3. Search results research question 5.1. A list of 13 records is obtained. The table headers can be used to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2024-05-15T21:21:44Z</dcterms:modified>
</cp:coreProperties>
</file>