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A6CB3-5431-4F3B-B066-13B6E7225F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6615A-D449-4A17-945D-A67EF8AF6A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General structure of an integron with intI, attI, Pc and a cassette array with two gene cassettes. Horizontal arrows indicate the extent and direction of genes. Grey regions represent attC sites. (B) General structure of Class 1 MRI, which may include the 3'-CS and part of the tni region of Tn402 or a complete tni402 region. (C) Names used by RAC to indicate conserved regions flanking cassette arrays in the two types of Class 1 MRI. Arrows define the forward direction used in the RAC annotations, which in the case of the 5'-CS is opposite to that of intI1. (D) Structure of a Class 2 integron associated with Tn7. The intI2 gene is usually truncated, indicated by an asterisk. ybeA-A is a cassette remnant with a truncated attC site and is followed by the tns transposition genes of Tn7. (E) Names used by RAC to indicate regions flanking cassette arrays in a class X MRI, where X is 2–5.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ADC8E-4A24-4CA9-9665-20BA25BFAB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General structure of an integron with intI, attI, Pc and a cassette array with two gene cassettes.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8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General structure of an integron with intI, attI, Pc and a cassette array with two gene cassettes.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2024-05-06T17:24:53Z</dcterms:modified>
</cp:coreProperties>
</file>