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FB193-5042-40FD-8498-E357AD14EF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C23ED-FD67-4358-8CB6-227FCF710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interfaces in GNIFdb. (A) Overview of the tracks corresponding to gene, mutation and neoantigens in a specified glioma subtype (IDH wild-type, Cohort 1 in this example). (B) The gene information includes gene symbol, gene length, location and gene type. (C) Zoomed-in tracks of mutation and gene expression shows the details of mutations and corresponding neoantigens (D) and gene expression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77C4D-E727-4B9B-B744-CDFD183152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Visualization interfaces in GNIFdb. (A) Overview of the tracks corresponding to gene, mutation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47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Visualization interfaces in GNIFdb. (A) Overview of the tracks corresponding to gene, mutation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2024-05-06T10:59:50Z</dcterms:modified>
</cp:coreProperties>
</file>