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7BC00F-6F18-4BCF-8782-980BE79D6E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D1CDB6-7F8C-4B50-B310-3DEAAE84E6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Description of the software used by DrugProt participants: there is no information about team 16.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F9317B-DE41-45FE-9921-D469CC1E4C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17. </a:t>
            </a:r>
            <a:r>
              <a:rPr lang="en-US" altLang="en-US" b="0"/>
              <a:t>Description of the software used by DrugProt participants: there is no information about team 16.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444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17. Description of the software used by DrugProt participants: there is no information about team 16.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2024-05-19T01:45:33Z</dcterms:modified>
</cp:coreProperties>
</file>