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82FB3-7515-44AB-99A8-C57F6E54D2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964EA7-5B61-4097-9F89-C0FD51E0EE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the number of sites with characterized function and their frequency of occurrence in HTP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3B6DBE-3ECD-4A28-97EC-2346879462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Relationship between the number of sites with characterized function and their frequency of occurrence in HTP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89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Relationship between the number of sites with characterized function and their frequency of occurrence in HTP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2024-05-18T18:36:34Z</dcterms:modified>
</cp:coreProperties>
</file>