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7A21DA-394A-4529-B80B-286A127F5F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64799D-A18E-4F3B-988F-81809ABF42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Curation strategy currently in use at SGD to expand the original Saccharomyces cerevisiae systematic reference sequence from a single highly-curated genome to an expertly curated multi-genome reference panel.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5C7044-8FE5-4EAC-8E50-50F67625CB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Curation strategy currently in use at SGD to expand the original Saccharomyces cerevisiae systematic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66900" y="1371600"/>
            <a:ext cx="540134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Curation strategy currently in use at SGD to expand the original Saccharomyces cerevisiae systematic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2024-05-19T08:09:57Z</dcterms:modified>
</cp:coreProperties>
</file>