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D57FCE-D55D-4554-AECC-D3C4F1E901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9F3BB4-BD6E-4EAF-938E-75F5EB998D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example of manually annotated genes viewed in ZMap and also displayed as a DAS track in Ensembl. (A) ZMap view of copies of the REG3G gene in pig. The automated Ensembl track predicts one copy of the gene, whilst the manual annotation can resolve two copies in this section of the genome. (B) Ensembl view of the same region displaying the manual annotation DAS track.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8A4EEC-B955-4A21-BFC4-980D9C4671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bas009, </a:t>
            </a:r>
            <a:r>
              <a:rPr lang="en-US" altLang="en-US" sz="1000">
                <a:solidFill>
                  <a:srgbClr val="333333"/>
                </a:solidFill>
                <a:hlinkClick r:id="rId3"/>
              </a:rPr>
              <a:t>https://doi.org/10.1093/database/bas009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example of manually annotated genes viewed in ZMap and also displayed as a DAS track in Ensembl. (A) ZMap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457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 example of manually annotated genes viewed in ZMap and also displayed as a DAS track in Ensembl. (A) ZMap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2024-05-19T13:43:58Z</dcterms:modified>
</cp:coreProperties>
</file>