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D643FD-4225-4216-80C1-3579690EBF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848DDA-CB9E-4673-B740-FAF4F39673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Search return. Pictured is the return for the search in Figure 1. Filters that allow for further refinement of the return are circled. The red arrow indicates the button to access the pop-up sample table (Figure 3; discussed below). The display also includes the annotated experimental variable(s) and study type, as well as link-outs to the data at ArrayExpress and GEO and the publication at PubMed.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516EBC-294E-47BC-B7CE-13E1B546FB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baaa002, </a:t>
            </a:r>
            <a:r>
              <a:rPr lang="en-US" altLang="en-US" sz="1000">
                <a:solidFill>
                  <a:srgbClr val="333333"/>
                </a:solidFill>
                <a:hlinkClick r:id="rId3"/>
              </a:rPr>
              <a:t>https://doi.org/10.1093/database/baaa002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Search return. Pictured is the return for the search in Figure 1. Filters that allow for further refinement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461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Search return. Pictured is the return for the search in Figure 1. Filters that allow for further refinement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2024-05-19T16:02:04Z</dcterms:modified>
</cp:coreProperties>
</file>