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496C8-78B4-4634-A45D-40FD32719E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5F2A9-4676-4DD0-87E3-6968A90985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underlying data model structure of the web application, representing the relationships between the different model objects. For each entity, the total number of corresponding entries in the database is given (valid at the time of submission). The numbers at each association indicate cardinalities.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A8331-41FF-42DB-959F-67C7A000DA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underlying data model structure of the web application, representing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21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the underlying data model structure of the web application, representing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2024-05-15T05:22:18Z</dcterms:modified>
</cp:coreProperties>
</file>