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tags" Target="tags/tag1.xml" /><Relationship Id="rId12" Type="http://schemas.openxmlformats.org/officeDocument/2006/relationships/presProps" Target="presProps.xml" /><Relationship Id="rId13" Type="http://schemas.openxmlformats.org/officeDocument/2006/relationships/viewProps" Target="viewProps.xml" /><Relationship Id="rId14" Type="http://schemas.openxmlformats.org/officeDocument/2006/relationships/theme" Target="theme/theme1.xml" /><Relationship Id="rId15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CF2A29F-CCC5-4928-A66A-73713D42A04D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63F15C0-D54E-478F-9BCA-2AFB583627A0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Annotation example shown in our annotation tool, PubTator.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by Oxford University Press 2016. This work is written by US Government employees and is in the public domain in the United States.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D45701E-A40B-487B-ADEC-9D01CF82AA92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PubTator format annotation (PMID: 354896).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by Oxford University Press 2016. This work is written by US Government employees and is in the public domain in the United States.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D45701E-A40B-487B-ADEC-9D01CF82AA92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BioC format annotation (PMID: 354896).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by Oxford University Press 2016. This work is written by US Government employees and is in the public domain in the United States.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D45701E-A40B-487B-ADEC-9D01CF82AA92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Distribution of disease mentions in the corpus.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by Oxford University Press 2016. This work is written by US Government employees and is in the public domain in the United States.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D45701E-A40B-487B-ADEC-9D01CF82AA92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Distribution of chemical mentions in the corpus.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by Oxford University Press 2016. This work is written by US Government employees and is in the public domain in the United States.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D45701E-A40B-487B-ADEC-9D01CF82AA92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7.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Distribution of chemical-induced disease relations in the corpus.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by Oxford University Press 2016. This work is written by US Government employees and is in the public domain in the United States.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D45701E-A40B-487B-ADEC-9D01CF82AA92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Disagreements of disease and chemical annotations.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by Oxford University Press 2016. This work is written by US Government employees and is in the public domain in the United States.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D45701E-A40B-487B-ADEC-9D01CF82AA92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database/baw06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database/baw06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database/baw06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database/baw06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database/baw06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database/baw06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database/baw06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2016, , 2016, baw068,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https://doi.org/10.1093/database/baw068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Annotation example shown in our annotation tool, PubTator.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552700" y="1371600"/>
            <a:ext cx="402761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2016, , 2016, baw068,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https://doi.org/10.1093/database/baw068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PubTator format annotation (PMID: 354896).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199936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2016, , 2016, baw068,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https://doi.org/10.1093/database/baw068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BioC format annotation (PMID: 354896).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22600" y="1371600"/>
            <a:ext cx="310795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2016, , 2016, baw068,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https://doi.org/10.1093/database/baw068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Distribution of disease mentions in the corpus.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743200" y="1371600"/>
            <a:ext cx="364839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2016, , 2016, baw068,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https://doi.org/10.1093/database/baw068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6. </a:t>
            </a:r>
            <a:r>
              <a:rPr lang="en-US" altLang="en-US" b="0"/>
              <a:t>Distribution of chemical mentions in the corpus.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603500" y="1371600"/>
            <a:ext cx="394836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2016, , 2016, baw068,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https://doi.org/10.1093/database/baw068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7. </a:t>
            </a:r>
            <a:r>
              <a:rPr lang="en-US" altLang="en-US" b="0"/>
              <a:t>Distribution of chemical-induced disease relations in the corpus.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743200" y="1371600"/>
            <a:ext cx="365706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2016, , 2016, baw068,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https://doi.org/10.1093/database/baw068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4.. </a:t>
            </a:r>
            <a:r>
              <a:rPr lang="en-US" altLang="en-US" b="0"/>
              <a:t>Disagreements of disease and chemical annotations.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959100" y="1371600"/>
            <a:ext cx="321468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21</Paragraphs>
  <Slides>7</Slides>
  <Notes>7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baseType="lpstr" size="8">
      <vt:lpstr>13_Office Theme</vt:lpstr>
      <vt:lpstr>Figure 1. Annotation example shown in our annotation tool, PubTator.
</vt:lpstr>
      <vt:lpstr>Figure 2. PubTator format annotation (PMID: 354896).
</vt:lpstr>
      <vt:lpstr>Figure 3. BioC format annotation (PMID: 354896).
</vt:lpstr>
      <vt:lpstr>Figure 5. Distribution of disease mentions in the corpus.
</vt:lpstr>
      <vt:lpstr>Figure 6. Distribution of chemical mentions in the corpus.
</vt:lpstr>
      <vt:lpstr>Figure 7. Distribution of chemical-induced disease relations in the corpus.
</vt:lpstr>
      <vt:lpstr>Figure 4.. Disagreements of disease and chemical annotations.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2024-05-14T02:22:20Z</dcterms:modified>
</cp:coreProperties>
</file>